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8" r:id="rId3"/>
    <p:sldId id="256" r:id="rId4"/>
    <p:sldId id="257" r:id="rId5"/>
    <p:sldId id="258" r:id="rId6"/>
    <p:sldId id="259" r:id="rId7"/>
    <p:sldId id="260" r:id="rId8"/>
    <p:sldId id="264" r:id="rId9"/>
    <p:sldId id="261" r:id="rId10"/>
    <p:sldId id="263" r:id="rId11"/>
    <p:sldId id="265" r:id="rId12"/>
    <p:sldId id="266" r:id="rId13"/>
    <p:sldId id="267" r:id="rId14"/>
  </p:sldIdLst>
  <p:sldSz cx="121697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522" y="-78"/>
      </p:cViewPr>
      <p:guideLst>
        <p:guide orient="horz" pos="2160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30428"/>
            <a:ext cx="10344309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886200"/>
            <a:ext cx="851884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74639"/>
            <a:ext cx="2738199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74639"/>
            <a:ext cx="8011769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977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97419" y="4074225"/>
            <a:ext cx="8480047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5339" y="5056510"/>
            <a:ext cx="7022123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4255339" y="6314577"/>
            <a:ext cx="7022123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6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334" y="1709743"/>
            <a:ext cx="1049643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334" y="4589487"/>
            <a:ext cx="1049643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17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672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0954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19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365126"/>
            <a:ext cx="1049643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59" y="1681163"/>
            <a:ext cx="514838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59" y="2505075"/>
            <a:ext cx="5148384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0959" y="1681163"/>
            <a:ext cx="51737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0959" y="2505075"/>
            <a:ext cx="5173739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41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49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92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3739" y="987426"/>
            <a:ext cx="616094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3739" y="987426"/>
            <a:ext cx="6160949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09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90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9001" y="365125"/>
            <a:ext cx="2624108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687" y="365125"/>
            <a:ext cx="7720201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59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406903"/>
            <a:ext cx="1034430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06713"/>
            <a:ext cx="1034430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00203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00203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35113"/>
            <a:ext cx="53770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174875"/>
            <a:ext cx="53770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35113"/>
            <a:ext cx="537921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174875"/>
            <a:ext cx="5379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3050"/>
            <a:ext cx="400377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3052"/>
            <a:ext cx="68032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35102"/>
            <a:ext cx="400377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800600"/>
            <a:ext cx="730186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12775"/>
            <a:ext cx="730186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367338"/>
            <a:ext cx="730186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4638"/>
            <a:ext cx="1095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00203"/>
            <a:ext cx="1095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356353"/>
            <a:ext cx="3853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672" y="365126"/>
            <a:ext cx="104964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672" y="1825625"/>
            <a:ext cx="104964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672" y="6356374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1238" y="6356374"/>
            <a:ext cx="4107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4909" y="6356374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8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92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512722" y="1428737"/>
            <a:ext cx="11072890" cy="353943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медицинская справка;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страховой номер индивидуального лицевого счета (СНИЛС);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водительское удостоверение;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паспорт;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идентификационный номер налогоплательщика (ИНН);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военный билет;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512722" y="500044"/>
            <a:ext cx="11072890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Приготовь документы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512724" y="1714488"/>
            <a:ext cx="11144328" cy="30469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бесплатный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отпуск лекарств по рецептам врачей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бесплатный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отпуск протезно-ортопедических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изделий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бесплатное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обеспечение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кресло-колясками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бесплатный велосипед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бесплатная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санаторная путевка для ребенка-инвалида 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сопровождающего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его лица 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512724" y="642919"/>
            <a:ext cx="11144328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Что лишнее?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298408" y="1571613"/>
            <a:ext cx="11501518" cy="40318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бесплатный проезд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к месту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лечения в автобусах международных маршрутов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бесплатный проезд 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такси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50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%-ная скидка со стоимости проезда на междугородных линиях воздушного, железнодорожного, речного и автомобильного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транспорта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бесплатный проезд 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один раз в год к месту лечения и обратно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детей с инвалидностью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98408" y="500044"/>
            <a:ext cx="11501518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Что лишнее?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верх 4"/>
          <p:cNvSpPr/>
          <p:nvPr/>
        </p:nvSpPr>
        <p:spPr>
          <a:xfrm>
            <a:off x="369849" y="332657"/>
            <a:ext cx="11501517" cy="2304255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Государственная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поддержка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8410" y="3933056"/>
            <a:ext cx="11572956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Тема урока 1.3.</a:t>
            </a: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Социальный пакет для инвалидов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4161" y="1000110"/>
            <a:ext cx="1107289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СОЦИАЛЬНЫЕ УСЛУГИ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84161" y="1928802"/>
            <a:ext cx="11072890" cy="221457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транспортные льготы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льготы по медицинскому обслуживанию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льготы по санаторно-курортному обслуживанию</a:t>
            </a:r>
          </a:p>
          <a:p>
            <a:pPr>
              <a:buFontTx/>
              <a:buChar char="-"/>
            </a:pPr>
            <a:endParaRPr lang="ru-RU" sz="3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98408" y="620688"/>
            <a:ext cx="1150151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ТРАНСПОРТНЫЕ ЛЬГОТЫ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8408" y="1571613"/>
            <a:ext cx="11501518" cy="40318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Право бесплатного проезда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 всех видах транспорта общего пользования городского и пригородного сообщения, кроме такси </a:t>
            </a:r>
          </a:p>
          <a:p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дети-инвалиды, инвалиды, их родители, опекуны, попечители и социальные работники, осуществляющие уход за детьми-инвалидами; лицо, сопровождающее инвалида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I-й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группы или ребенка-инвалида.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727037" y="1643050"/>
            <a:ext cx="10801200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Федеральный закон РФ «О социальной защите инвалидов в РФ» от 24.11.95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27038" y="620688"/>
            <a:ext cx="10787137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ТРАНСПОРТНЫЕ ЛЬГОТЫ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5600" y="1714488"/>
            <a:ext cx="10858576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Инвалидам предоставляется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50-процентная скидка со стоимости проезда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на междугородных линиях воздушного, железнодорожного, речного и автомобильного транспорта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 1 октября по 15 мая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один раз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(проезд туда и обратно)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в другое время года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55600" y="620688"/>
            <a:ext cx="10858576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ТРАНСПОРТНЫЕ ЛЬГОТЫ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27038" y="620688"/>
            <a:ext cx="107157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ТРАНСПОРТНЫЕ ЛЬГОТЫ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7038" y="1571613"/>
            <a:ext cx="10715700" cy="25545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Инвалидам I и II групп и детям-инвалидам предоставляется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право бесплатного проезда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один раз в год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к месту лечения и обратно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если законодательством РФ не установлены более льготные условия.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512724" y="2132857"/>
            <a:ext cx="10930014" cy="36163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право на приобретение отдельных лекарственных средств и изделий медицинского назначения;</a:t>
            </a:r>
          </a:p>
          <a:p>
            <a:pPr>
              <a:spcBef>
                <a:spcPts val="300"/>
              </a:spcBef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бесплатное обеспечение путевками на санаторно-курортное лечение и в дома отдыха;</a:t>
            </a:r>
          </a:p>
          <a:p>
            <a:pPr>
              <a:spcBef>
                <a:spcPts val="300"/>
              </a:spcBef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обеспечение протезно-ортопедическими изделиями, средствами передвижения и средствами, облегчающими жизнь инвалидов.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40271" y="260648"/>
            <a:ext cx="1087320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Льготы по медицинскому, санаторно-курортному и протезно-ортопедическому обслуживанию лиц с инвалидностью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5"/>
          <p:cNvSpPr txBox="1">
            <a:spLocks/>
          </p:cNvSpPr>
          <p:nvPr/>
        </p:nvSpPr>
        <p:spPr>
          <a:xfrm>
            <a:off x="0" y="1196752"/>
            <a:ext cx="12169775" cy="5661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lvl="0" eaLnBrk="0" hangingPunct="0">
              <a:spcBef>
                <a:spcPts val="600"/>
              </a:spcBef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1. Шаг 1. 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Встань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 учет в территориальном органе Пенсионного фонда 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РФ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 месту жительства.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Для этого напиши заявление, в котором укажи: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30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а) наименование территориального органа Пенсионного фонда РФ, в который предоставляется заявление;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30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б) страховой номер индивидуального лицевого счета;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30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в) фамилию, имя, отчество, без сокращений, в соответствии с документом, удостоверяющим личность, дату и место рождения;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30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г) сведения о документе, удостоверяющем личность (вид документа, удостоверяющего личность, серия и номер документа, кем выдан документ, дата его выдачи);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30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объем социальных услуг – полностью либо частично.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 Шаг 2. Получи расписку-уведомление о приеме (регистрации) заявления, содержащую дату приема заявления и регистрационный номер заявления.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5"/>
          <p:cNvSpPr txBox="1">
            <a:spLocks/>
          </p:cNvSpPr>
          <p:nvPr/>
        </p:nvSpPr>
        <p:spPr bwMode="auto">
          <a:xfrm>
            <a:off x="0" y="0"/>
            <a:ext cx="12169775" cy="112474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Алгоритм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оформления набора социальных услуг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444</Words>
  <Application>Microsoft Office PowerPoint</Application>
  <PresentationFormat>Произвольный</PresentationFormat>
  <Paragraphs>49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Marina Reginis</cp:lastModifiedBy>
  <cp:revision>8</cp:revision>
  <dcterms:created xsi:type="dcterms:W3CDTF">2016-04-18T11:00:31Z</dcterms:created>
  <dcterms:modified xsi:type="dcterms:W3CDTF">2016-08-25T15:28:58Z</dcterms:modified>
</cp:coreProperties>
</file>