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42989" y="274639"/>
            <a:ext cx="364459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9206" y="274639"/>
            <a:ext cx="1073095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39" y="5056498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39" y="6314565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75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51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51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1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79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9208" y="1600203"/>
            <a:ext cx="7187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199811" y="1600203"/>
            <a:ext cx="7187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6EA3-1CA0-4667-8B9D-59BABD5DC167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1A9B-DA16-44B4-B1B0-4BD43534F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62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62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62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1285" y="2492896"/>
            <a:ext cx="11144328" cy="35793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  <a:t>Тема 3. Система денежного обращения</a:t>
            </a:r>
          </a:p>
          <a:p>
            <a:pPr lvl="0" algn="ctr">
              <a:spcBef>
                <a:spcPct val="0"/>
              </a:spcBef>
            </a:pPr>
            <a:r>
              <a:rPr lang="ru-RU" sz="8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</a:br>
            <a: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  <a:t>Тема урока  3.1.</a:t>
            </a:r>
            <a:b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</a:br>
            <a:r>
              <a:rPr lang="ru-RU" sz="3200" b="1" dirty="0" smtClean="0">
                <a:latin typeface="Arial" charset="0"/>
                <a:ea typeface="Calibri" pitchFamily="34" charset="0"/>
                <a:cs typeface="Arial" charset="0"/>
              </a:rPr>
              <a:t>    Что такое  денежная система и как различать признаки финансового мошенничества в условиях бумажно-кредитного обращения</a:t>
            </a: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441286" y="555626"/>
            <a:ext cx="5500725" cy="147637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Финагрия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6156325" y="549277"/>
            <a:ext cx="5429287" cy="147637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 Деньги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188344" y="1988840"/>
            <a:ext cx="9650039" cy="25927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Денежное обращение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это движение денег при выполнении ими своих функций в наличной и безналичной формах.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188343" y="2204866"/>
            <a:ext cx="9472115" cy="1583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Денежная система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используемая в стране система обеспечения населения деньгами.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84294" y="332656"/>
            <a:ext cx="9001188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Типы денежных систем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584294" y="1714488"/>
            <a:ext cx="9001124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В зависимости от вида денег: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Система металлического обращения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Система бумажно-кредитного обращения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825" y="115889"/>
            <a:ext cx="11306670" cy="10808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Советы, как не попасть в руки финансовых мошенников в условиях бумажно-кредитного обращения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57188" y="1571627"/>
            <a:ext cx="11200307" cy="47376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1. При получении денег в банковских учреждениях или покупке товаров  внимательно проверяй купюры полистно.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2. Не участвуй в лотереях и других мероприятиях, настаивающих на внесении денег за получение «дорогостоящих» призов.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3. Не давай доверенность на получение социальных пособий и пенсий незнакомым лицам.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Совет 4. Не давай аванс за предоставление услуги или на покупку товара без предоставления соответствующих документов и чеков.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6972" y="260648"/>
            <a:ext cx="11715832" cy="980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Советы, как не попасть в руки финансовых мошенников в условиях бумажно-кредитного обращения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(продолжение)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26972" y="1428750"/>
            <a:ext cx="11715832" cy="5214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5. Не оставляй в сомнительных организациях ксерокопии своих документов.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 6. Проверяй подлинность приобретаемых товаров сразу. Если товар дорогостоящий, то необходимо показать его «проверенному» эксперту.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Совет 7. При оплате банковской картой требуй, чтобы операции совершались  в твоем присутствии.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 подписании чека в магазине проверь сумму, указанную на чеке, а при получении </a:t>
            </a:r>
            <a:r>
              <a:rPr kumimoji="0" lang="ru-RU" sz="27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смс-сообщения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информирующего о</a:t>
            </a:r>
            <a:r>
              <a:rPr kumimoji="0" lang="ru-RU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совершенной операции, проверь сумму фактического списания со счета.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187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3</cp:revision>
  <dcterms:created xsi:type="dcterms:W3CDTF">2016-04-13T12:20:23Z</dcterms:created>
  <dcterms:modified xsi:type="dcterms:W3CDTF">2016-08-25T15:11:58Z</dcterms:modified>
</cp:coreProperties>
</file>